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9942C8-440A-FC64-1C4B-787D69401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676509-A9A6-768B-A3DB-2D52DFACE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7B20C2-FD9F-C168-1593-567117C50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4A11-CC9B-4C00-9923-FF40408B37DC}" type="datetimeFigureOut">
              <a:rPr lang="es-MX" smtClean="0"/>
              <a:t>15/06/2022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096749-B8EB-BF60-80DF-8D8910937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3E1F4E-40B1-4B6B-915C-BA6CFEAA7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945D-1069-47FE-B53C-688911FF3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71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164EEF-2214-1DDF-C687-82FCCC185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3C027D-A22E-49CD-4721-C3C57E0C1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0B9D9C-39C2-2709-BE45-F649014AD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4A11-CC9B-4C00-9923-FF40408B37DC}" type="datetimeFigureOut">
              <a:rPr lang="es-MX" smtClean="0"/>
              <a:t>15/06/2022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5F8D26-C805-5A73-D448-6F4151BEB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F24F6F-1CEE-6325-2C3B-7F76B54B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945D-1069-47FE-B53C-688911FF3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468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20D973E-C621-2B17-E16D-8A14D9FC1C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3B1D07-6031-24AE-FDA2-6C830298FA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2DE54E-C824-6131-AFDC-7C8A5615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4A11-CC9B-4C00-9923-FF40408B37DC}" type="datetimeFigureOut">
              <a:rPr lang="es-MX" smtClean="0"/>
              <a:t>15/06/2022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B46E62-934A-EB5D-9CEB-15E3F4632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60D4A2-FCBB-A81D-98E2-1E0E2AE96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945D-1069-47FE-B53C-688911FF3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601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07B28-9ABD-90DB-FAA1-B6B0B9BB6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229DE3-447B-499B-34F7-A627AA15F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8B3CE2-5669-C08D-5DAA-D3E25E77F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4A11-CC9B-4C00-9923-FF40408B37DC}" type="datetimeFigureOut">
              <a:rPr lang="es-MX" smtClean="0"/>
              <a:t>15/06/2022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40A98D-4F9B-588B-E318-4EFEECEC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0C99A1-C5C6-F73D-C90B-6E5B5360C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945D-1069-47FE-B53C-688911FF3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3733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2A328-E562-9631-636F-D478DABA7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C9D0F8-482F-A85E-0A94-793D3F379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6CDA11-14C9-1327-4B94-8889F33BF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4A11-CC9B-4C00-9923-FF40408B37DC}" type="datetimeFigureOut">
              <a:rPr lang="es-MX" smtClean="0"/>
              <a:t>15/06/2022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3CA488-DB48-134E-E1CE-8E01DCFDC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5DE6A3-058B-0CC7-4F9F-BD8620742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945D-1069-47FE-B53C-688911FF3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071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E495CA-98F9-2DD6-F825-8274C70F7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BC7AAA-DC7F-ABD5-53A2-BBC50B0B4A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4AF109-720D-56DB-A173-50A018747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5CD16F-C1E9-9402-7781-0BD9790DF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4A11-CC9B-4C00-9923-FF40408B37DC}" type="datetimeFigureOut">
              <a:rPr lang="es-MX" smtClean="0"/>
              <a:t>15/06/2022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E534270-8D81-CDCC-6272-51EC07872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A8C176-D2E1-A701-AE29-E68591141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945D-1069-47FE-B53C-688911FF3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80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EA07C-5D8D-F722-F326-032F27691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CCC406-8724-FF0E-54B2-B7C777497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FF5EE2-2A74-05FE-FD38-C526F004F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A61FB33-FC0C-113E-EA82-A91E4514A7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161504-7633-DDF3-6C7E-6B342447FD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933923F-7293-B75C-CAE8-28B312E90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4A11-CC9B-4C00-9923-FF40408B37DC}" type="datetimeFigureOut">
              <a:rPr lang="es-MX" smtClean="0"/>
              <a:t>15/06/2022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3B50ACB-88E0-CCD9-44BE-A80412323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E1F3719-6117-5558-6243-81768226E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945D-1069-47FE-B53C-688911FF3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72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C842A8-2816-91BA-0962-599EDB0E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9E8023-88CE-A609-25B1-EE1C8E92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4A11-CC9B-4C00-9923-FF40408B37DC}" type="datetimeFigureOut">
              <a:rPr lang="es-MX" smtClean="0"/>
              <a:t>15/06/2022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682588E-40CE-FAD2-0562-E52DA87EA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B673D7-7CF7-1FB8-8A6D-A6B36F292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945D-1069-47FE-B53C-688911FF3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199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D5E0D75-1A7B-9E5C-44CE-A2A3247BD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4A11-CC9B-4C00-9923-FF40408B37DC}" type="datetimeFigureOut">
              <a:rPr lang="es-MX" smtClean="0"/>
              <a:t>15/06/2022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704DEFC-0A59-6611-B24B-4A07EF8C4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0EEE06C-EB3B-9851-D572-7BC119C87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945D-1069-47FE-B53C-688911FF3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106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0A6AE8-B126-85C5-6FFA-2EC320272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06935F-6A2E-4DB8-D14A-89A990C9A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CC60E9-77CF-3A8F-11BF-7A523DC74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00BFB1-6DE8-19D1-6E41-9B98EDD98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4A11-CC9B-4C00-9923-FF40408B37DC}" type="datetimeFigureOut">
              <a:rPr lang="es-MX" smtClean="0"/>
              <a:t>15/06/2022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59AA5D-E0B7-0C63-3676-4ADBA9292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EA6EDB-EE17-B19D-DB03-D121A1A0F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945D-1069-47FE-B53C-688911FF3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23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6E389-265B-C4C8-9B3C-DF887166E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C13D4FE-6F1F-8F3B-04AB-AEB8E08E84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38337B-724C-2577-2994-FB058E36A6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042C0C-CE2F-887F-0074-5FF51A8CC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4A11-CC9B-4C00-9923-FF40408B37DC}" type="datetimeFigureOut">
              <a:rPr lang="es-MX" smtClean="0"/>
              <a:t>15/06/2022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A53C0F-3E19-4DF8-DA1A-1BF241FC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600B11-19A7-8579-6BFA-D0F594AA9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945D-1069-47FE-B53C-688911FF3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783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2DB300-EA7B-9302-E658-B6A25321B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0ABD53-0BE0-2485-E591-7B616E2D5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668BCF-7831-7C7F-6FD1-85CA56FF8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E4A11-CC9B-4C00-9923-FF40408B37DC}" type="datetimeFigureOut">
              <a:rPr lang="es-MX" smtClean="0"/>
              <a:t>15/06/2022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4F5B39-1F6E-D6A9-0DF3-D033D8CBE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E20C1F-84C8-A4A4-33C6-AC8AED0452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945D-1069-47FE-B53C-688911FF35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682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354B7A7-EFA8-270B-E9B7-FACE7F530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497" y="1068713"/>
            <a:ext cx="9202434" cy="1305107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07FAE0B-3A1F-C3F1-D4F0-7FD108E6C551}"/>
              </a:ext>
            </a:extLst>
          </p:cNvPr>
          <p:cNvSpPr txBox="1"/>
          <p:nvPr/>
        </p:nvSpPr>
        <p:spPr>
          <a:xfrm>
            <a:off x="1227497" y="2373820"/>
            <a:ext cx="2430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Entidades y Sucursales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82D6114-2F9C-5467-5B1F-6BBCAD9DC777}"/>
              </a:ext>
            </a:extLst>
          </p:cNvPr>
          <p:cNvSpPr txBox="1"/>
          <p:nvPr/>
        </p:nvSpPr>
        <p:spPr>
          <a:xfrm>
            <a:off x="5756429" y="2373820"/>
            <a:ext cx="2430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Nombre Comodatario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8D23AF4-54DD-A654-3805-5327663968A0}"/>
              </a:ext>
            </a:extLst>
          </p:cNvPr>
          <p:cNvSpPr txBox="1"/>
          <p:nvPr/>
        </p:nvSpPr>
        <p:spPr>
          <a:xfrm>
            <a:off x="1242858" y="2743152"/>
            <a:ext cx="2762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Documento Comodatario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F78267C-816C-B11B-1B8D-018CEB874946}"/>
              </a:ext>
            </a:extLst>
          </p:cNvPr>
          <p:cNvSpPr txBox="1"/>
          <p:nvPr/>
        </p:nvSpPr>
        <p:spPr>
          <a:xfrm>
            <a:off x="5787150" y="2743152"/>
            <a:ext cx="2762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Parentesco con Paciente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25FDF23-4AE3-393F-A1AC-5FFB7CD29796}"/>
              </a:ext>
            </a:extLst>
          </p:cNvPr>
          <p:cNvSpPr txBox="1"/>
          <p:nvPr/>
        </p:nvSpPr>
        <p:spPr>
          <a:xfrm>
            <a:off x="1242858" y="3147120"/>
            <a:ext cx="2762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Teléfono Comodatario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6C926D0-9166-D87C-7CAA-46513371F3F7}"/>
              </a:ext>
            </a:extLst>
          </p:cNvPr>
          <p:cNvSpPr/>
          <p:nvPr/>
        </p:nvSpPr>
        <p:spPr>
          <a:xfrm>
            <a:off x="3657600" y="2373820"/>
            <a:ext cx="2098829" cy="3346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2130C69-B6D0-AA59-5503-3AA42948F002}"/>
              </a:ext>
            </a:extLst>
          </p:cNvPr>
          <p:cNvSpPr/>
          <p:nvPr/>
        </p:nvSpPr>
        <p:spPr>
          <a:xfrm>
            <a:off x="3688321" y="2743152"/>
            <a:ext cx="2098829" cy="3346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569715A6-6AD3-561A-CCD5-E4DD434292D5}"/>
              </a:ext>
            </a:extLst>
          </p:cNvPr>
          <p:cNvSpPr/>
          <p:nvPr/>
        </p:nvSpPr>
        <p:spPr>
          <a:xfrm>
            <a:off x="3688321" y="3147120"/>
            <a:ext cx="2098829" cy="3346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C8376D98-4DEA-85CF-0019-D6462B1108DB}"/>
              </a:ext>
            </a:extLst>
          </p:cNvPr>
          <p:cNvSpPr/>
          <p:nvPr/>
        </p:nvSpPr>
        <p:spPr>
          <a:xfrm>
            <a:off x="8282476" y="2750032"/>
            <a:ext cx="2098829" cy="3346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9AB46CC5-F972-8FDA-2766-07233E148AA7}"/>
              </a:ext>
            </a:extLst>
          </p:cNvPr>
          <p:cNvSpPr/>
          <p:nvPr/>
        </p:nvSpPr>
        <p:spPr>
          <a:xfrm>
            <a:off x="8226320" y="2343924"/>
            <a:ext cx="2098829" cy="3346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906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P Rodriguez</dc:creator>
  <cp:lastModifiedBy>Diana P Rodriguez</cp:lastModifiedBy>
  <cp:revision>2</cp:revision>
  <dcterms:created xsi:type="dcterms:W3CDTF">2022-06-15T17:14:31Z</dcterms:created>
  <dcterms:modified xsi:type="dcterms:W3CDTF">2022-06-15T17:21:32Z</dcterms:modified>
</cp:coreProperties>
</file>