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6507E-67C8-454D-BED3-B82FE9A56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F71A18-4E80-4297-9783-629B19015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6D54CD-062E-4F01-8F03-0B969BC6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60D19-59A7-48BD-BBD6-9C10071A7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4F7FE2-F5FF-45B2-A669-02E2F2327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98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3F719-852B-4928-B7D5-61F73B7E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6D8853-664D-418F-8759-43F1AC354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E4B7E-504D-4395-80B1-37B9B478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E7F942-E63B-41A4-9315-C1F59640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A23FBD-9B08-47C2-BBBD-559EC753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30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A87938-E72A-4507-9689-2F2128A23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BFE7C0-721F-437D-9AD8-B3F4452E0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8E2811-86F3-4EC6-AD72-DF473BBE4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476B59-EC35-405F-98FE-A6B0320D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60F83-28C4-4275-AF8D-6952C201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07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B2F80-910F-44FF-82C7-E4A2C1BD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F9384-A09E-48E0-9C01-AAB017D42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364427-05F3-4C62-B2DA-9581CF75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C72E89-3299-47F3-8DB3-F1D10848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0BC6D-360E-4E02-A315-1F749734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6FC08-C62D-419F-BD1C-91EA6575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0E34B9-68FB-443A-B4A2-70FB8EE95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79692-9B27-4D23-8EA3-24B4AE0B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C6AC86-C74F-4BCF-AFFC-7D7F20D2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E7F1D-85CA-4A04-A4DD-5CB6585C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0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1A9F1-E369-4F24-A243-9C5C810D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840BD0-005B-401F-BA6E-A3C28936B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F35CC7-9CF2-4B7F-B476-088C7F17F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F63AAF-C87E-4D3F-9E0F-1A0EC7D6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2CAE7A-23A5-4AF3-91F3-1B8BD2975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710158-07C7-440E-9566-6812A6254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8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D106D-2C58-4220-9FA0-84960E0B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45A1CC-7F42-426B-82CC-1BDD15D77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9B4EE3-EDEE-4EAC-988B-AC90008B6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C5C895-F1F3-4C37-8140-901838724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474960-CDFD-48CC-AEFB-4D82F5333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74424F-B5AB-4B0F-A786-965D080F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F7E2C4-2013-4B91-9CD4-6BB2AC1AA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AA9C88-89C4-4F78-B929-6F928826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64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02E21-0FC2-4C68-B345-880588A9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10694D-8C71-4E60-A462-CFD08C93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0F9442-B0B6-4EA2-8F12-A8B7B4D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6783E5-74D2-4219-A363-A2E11F1E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0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2135A0-4402-46F1-8131-629DE66C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F25693-A03D-4A90-AAE5-0A1B504D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736532-7C5D-4C5B-B8D5-AAFD66304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72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CC974-70FA-4477-B709-0C3ED6A2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DEF69F-6F44-4D4D-9C4A-F521BD47D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97560D-7B0D-40B7-A892-6F7AC5DAF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2D3DFB-FB39-4514-8C35-98FFD2E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DC8DC6-F312-451B-98D3-250E0EFC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4E7B57-AC4F-41EC-BC32-07309E33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3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E0B47-21C1-430B-B7F9-6133294D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6E624F-8066-4939-AC09-9E5193CF1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FF8DA3-76A4-4CE7-A12B-A796551C7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0C58D4-1F9D-4A59-B13A-43E3C2BC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1A5837-2C1E-448A-BC8D-1EB9E1F3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F0142A-6344-4128-B4ED-7FC9AF54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0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B03E69-A9C5-417D-91C3-FECE1A3E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7C6601-3779-4766-AD6C-9DBFDAA47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A2E634-14E8-43B1-8952-4383BDF43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B5406-4FF4-4091-A311-5B96475FDBE5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B52443-03E9-453B-ABA6-4D11F79E5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81B5E-9500-41C9-A933-C582008F4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D6F2-E034-4B36-B7D5-D12F995F86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81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D85282A-663E-436E-A8B9-D2463ACA9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402" y="1585477"/>
            <a:ext cx="2324100" cy="2305050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20124AA-8CEE-4AE0-A560-A1EE0A330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848799"/>
              </p:ext>
            </p:extLst>
          </p:nvPr>
        </p:nvGraphicFramePr>
        <p:xfrm>
          <a:off x="901148" y="1285461"/>
          <a:ext cx="4797287" cy="115699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31975">
                  <a:extLst>
                    <a:ext uri="{9D8B030D-6E8A-4147-A177-3AD203B41FA5}">
                      <a16:colId xmlns:a16="http://schemas.microsoft.com/office/drawing/2014/main" val="3250064921"/>
                    </a:ext>
                  </a:extLst>
                </a:gridCol>
                <a:gridCol w="2165312">
                  <a:extLst>
                    <a:ext uri="{9D8B030D-6E8A-4147-A177-3AD203B41FA5}">
                      <a16:colId xmlns:a16="http://schemas.microsoft.com/office/drawing/2014/main" val="2072161685"/>
                    </a:ext>
                  </a:extLst>
                </a:gridCol>
              </a:tblGrid>
              <a:tr h="36723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Numero de Identificación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969844"/>
                  </a:ext>
                </a:extLst>
              </a:tr>
              <a:tr h="3948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Fecha de Nacimiento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988133"/>
                  </a:ext>
                </a:extLst>
              </a:tr>
              <a:tr h="3948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Eps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36656"/>
                  </a:ext>
                </a:extLst>
              </a:tr>
            </a:tbl>
          </a:graphicData>
        </a:graphic>
      </p:graphicFrame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5DCB8109-1E1C-408C-85AE-566862F6C7FD}"/>
              </a:ext>
            </a:extLst>
          </p:cNvPr>
          <p:cNvSpPr/>
          <p:nvPr/>
        </p:nvSpPr>
        <p:spPr>
          <a:xfrm>
            <a:off x="6550715" y="1748686"/>
            <a:ext cx="1139687" cy="57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98C8939-40C1-42E4-9F40-7F8011D79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41979"/>
              </p:ext>
            </p:extLst>
          </p:nvPr>
        </p:nvGraphicFramePr>
        <p:xfrm>
          <a:off x="7690402" y="1148301"/>
          <a:ext cx="4068000" cy="274320"/>
        </p:xfrm>
        <a:graphic>
          <a:graphicData uri="http://schemas.openxmlformats.org/drawingml/2006/table">
            <a:tbl>
              <a:tblPr/>
              <a:tblGrid>
                <a:gridCol w="828000">
                  <a:extLst>
                    <a:ext uri="{9D8B030D-6E8A-4147-A177-3AD203B41FA5}">
                      <a16:colId xmlns:a16="http://schemas.microsoft.com/office/drawing/2014/main" val="3416165814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15918147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/>
                      <a:r>
                        <a:rPr lang="es-MX" dirty="0"/>
                        <a:t>Paciente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/>
                        <a:t>Daniel Prueba (CC: 1016028052)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97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39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P Rodriguez</dc:creator>
  <cp:lastModifiedBy>Diana P Rodriguez</cp:lastModifiedBy>
  <cp:revision>3</cp:revision>
  <dcterms:created xsi:type="dcterms:W3CDTF">2021-05-11T17:17:53Z</dcterms:created>
  <dcterms:modified xsi:type="dcterms:W3CDTF">2021-05-11T18:41:18Z</dcterms:modified>
</cp:coreProperties>
</file>